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36"/>
  </p:handoutMasterIdLst>
  <p:sldIdLst>
    <p:sldId id="290" r:id="rId2"/>
    <p:sldId id="28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51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8CBDC63-25C0-4893-87E3-95B5CD755E3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4CE9A4C-6147-4895-9D4E-7E375853E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783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023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17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67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489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93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162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90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6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14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019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184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4E61E3-1E06-4D93-AFA5-32B8E8D226ED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CBF53-CEC8-469F-A6E3-05C63E9D54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835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056" y="365125"/>
            <a:ext cx="10905744" cy="1107059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BUILDING CONSTRUCTION</a:t>
            </a:r>
            <a:endParaRPr lang="en-US" sz="40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448" y="1618489"/>
            <a:ext cx="11713464" cy="5102352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48" y="1770889"/>
            <a:ext cx="11713464" cy="510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091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008"/>
            <a:ext cx="12192000" cy="679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835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68" y="182880"/>
            <a:ext cx="11868912" cy="646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360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" y="182880"/>
            <a:ext cx="11960351" cy="646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496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" y="365125"/>
            <a:ext cx="11923776" cy="1325563"/>
          </a:xfrm>
        </p:spPr>
        <p:txBody>
          <a:bodyPr/>
          <a:lstStyle/>
          <a:p>
            <a:r>
              <a:rPr lang="en-US" dirty="0" smtClean="0"/>
              <a:t>     </a:t>
            </a:r>
            <a:r>
              <a:rPr lang="en-US" sz="32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 structure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basic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elements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a super structure are;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82496"/>
            <a:ext cx="12192000" cy="517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43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Cont..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296" y="1499616"/>
            <a:ext cx="12109704" cy="527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759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Cont..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581912"/>
            <a:ext cx="11932919" cy="50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210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Cont..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" y="1581912"/>
            <a:ext cx="12054840" cy="527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508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Cont..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73936"/>
            <a:ext cx="12191999" cy="50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176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Cont..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572768"/>
            <a:ext cx="12192000" cy="486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838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Cont..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28800"/>
            <a:ext cx="12192000" cy="4965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844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9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02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" y="1"/>
            <a:ext cx="12063984" cy="67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911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" y="100584"/>
            <a:ext cx="12024360" cy="675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0006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864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053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592"/>
            <a:ext cx="12192000" cy="66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431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" y="118872"/>
            <a:ext cx="11356847" cy="659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3593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584"/>
            <a:ext cx="12191999" cy="675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3058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97512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8236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" y="173736"/>
            <a:ext cx="11768328" cy="668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297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" y="128017"/>
            <a:ext cx="12091416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065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24944" cy="678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999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" y="384048"/>
            <a:ext cx="11969496" cy="579291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IV. Public Sector Agency</a:t>
            </a:r>
          </a:p>
          <a:p>
            <a:pPr marL="514350" indent="-514350">
              <a:buFont typeface="+mj-lt"/>
              <a:buAutoNum type="alphaUcPeriod"/>
            </a:pPr>
            <a:r>
              <a:rPr lang="en-US" b="1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Statutory authorities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These bodies offers technical advice during design and construction in their respective areas. E.g. Fire authority, OSHA, Environmental authorities-requires meeting their specific requirements. thus early information to these authorities is required.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2" y="2872190"/>
            <a:ext cx="12063984" cy="398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8618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"/>
            <a:ext cx="12124944" cy="654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0003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" y="182880"/>
            <a:ext cx="12073128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9783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" y="128016"/>
            <a:ext cx="12091415" cy="672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7962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                                                   </a:t>
            </a:r>
            <a:r>
              <a:rPr lang="en-US" sz="4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lang="en-US" sz="4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655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" y="201168"/>
            <a:ext cx="11923776" cy="665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206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" y="109728"/>
            <a:ext cx="11960352" cy="67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756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36" y="146304"/>
            <a:ext cx="11932920" cy="661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65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" y="91440"/>
            <a:ext cx="11978639" cy="676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03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" y="0"/>
            <a:ext cx="118689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497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" y="91440"/>
            <a:ext cx="12060936" cy="676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556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66</Words>
  <Application>Microsoft Office PowerPoint</Application>
  <PresentationFormat>Widescreen</PresentationFormat>
  <Paragraphs>11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Times New Roman</vt:lpstr>
      <vt:lpstr>Office Theme</vt:lpstr>
      <vt:lpstr>INTRODUCTION TO BUILDING CONSTRUCTION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Super structure The basic elements of a super structure are;</vt:lpstr>
      <vt:lpstr>Cont..</vt:lpstr>
      <vt:lpstr>Cont..</vt:lpstr>
      <vt:lpstr>Cont..</vt:lpstr>
      <vt:lpstr>Cont..</vt:lpstr>
      <vt:lpstr>Cont..</vt:lpstr>
      <vt:lpstr>Cont..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40</cp:revision>
  <cp:lastPrinted>2024-11-01T05:58:23Z</cp:lastPrinted>
  <dcterms:created xsi:type="dcterms:W3CDTF">2024-10-31T06:55:40Z</dcterms:created>
  <dcterms:modified xsi:type="dcterms:W3CDTF">2024-11-04T13:26:21Z</dcterms:modified>
</cp:coreProperties>
</file>

<file path=docProps/thumbnail.jpeg>
</file>